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72" r:id="rId4"/>
    <p:sldId id="267" r:id="rId5"/>
    <p:sldId id="273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21/07/2022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21/07/2022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21/07/2022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21/07/2022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1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 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Présentation des ateliers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302CDE92-39EB-0FA8-AD25-8AB6262EE2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3331" y="1033245"/>
            <a:ext cx="4861981" cy="5578323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D765C835-F8BC-5777-4559-4B4A315034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97075" y="658890"/>
            <a:ext cx="4851702" cy="5578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Lecture offerte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83733"/>
            <a:ext cx="10515600" cy="5093230"/>
          </a:xfrm>
        </p:spPr>
        <p:txBody>
          <a:bodyPr/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1800" i="1" cap="small" dirty="0">
                <a:solidFill>
                  <a:srgbClr val="F4944A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Jules César (CE1)                                                                                          </a:t>
            </a:r>
            <a:r>
              <a:rPr lang="fr-FR" sz="1800" i="1" cap="small" dirty="0">
                <a:solidFill>
                  <a:srgbClr val="9EC979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Les villes gallo-romaines (CE2).</a:t>
            </a:r>
            <a:endParaRPr lang="fr-FR" sz="1800" dirty="0">
              <a:solidFill>
                <a:srgbClr val="9EC979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3 – Je participe à des échanges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D5AA0570-100B-2B6A-6D58-620EA79DEB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4288" y="1876672"/>
            <a:ext cx="5713423" cy="38469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B19E9488-4FF8-6FA9-0D49-EFF78B1DA6D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57589" y="1605266"/>
            <a:ext cx="5840123" cy="39857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733794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45A5B1CC-BB84-4B01-A887-605430AF6B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083733"/>
            <a:ext cx="10524067" cy="5093230"/>
          </a:xfrm>
        </p:spPr>
        <p:txBody>
          <a:bodyPr/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1800" i="1" cap="small" dirty="0">
                <a:solidFill>
                  <a:srgbClr val="F4944A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Texte (CE1) 								</a:t>
            </a:r>
            <a:r>
              <a:rPr lang="fr-FR" sz="1800" i="1" cap="small" dirty="0">
                <a:solidFill>
                  <a:srgbClr val="9EC979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Texte (CE2).</a:t>
            </a:r>
            <a:r>
              <a:rPr lang="fr-FR" sz="1800" i="1" cap="small" dirty="0">
                <a:solidFill>
                  <a:srgbClr val="F4944A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                                                                                                                                                     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1800" i="1" cap="small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Chercher et classer les mots avec un « s » pour trouver la règle</a:t>
            </a:r>
            <a:endParaRPr lang="fr-F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0E8F8CE-E0A9-4EEC-9AB7-34644961DC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405667">
            <a:off x="7170497" y="2623671"/>
            <a:ext cx="3892619" cy="23099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8CF24DB7-D29E-436C-B702-62A179BA38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1322750">
            <a:off x="1348221" y="2645634"/>
            <a:ext cx="4013364" cy="23239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1941867F-445F-492C-B367-DA10BB5CEBA3}"/>
              </a:ext>
            </a:extLst>
          </p:cNvPr>
          <p:cNvSpPr txBox="1"/>
          <p:nvPr/>
        </p:nvSpPr>
        <p:spPr>
          <a:xfrm>
            <a:off x="205846" y="6236732"/>
            <a:ext cx="6096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600" b="1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Oral 1</a:t>
            </a:r>
            <a:r>
              <a:rPr lang="fr-FR" sz="16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J’écoute avec attention  </a:t>
            </a:r>
            <a:r>
              <a:rPr lang="fr-FR" sz="1600" b="1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O3</a:t>
            </a:r>
            <a:r>
              <a:rPr lang="fr-FR" sz="20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6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J’utilise correctement la lettre s </a:t>
            </a:r>
            <a:endParaRPr lang="fr-FR" sz="16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44421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20FCD8D1-7D19-4D4F-BA6B-533835A432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L’enquêteur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D041DCC5-6D3F-43A3-9B3A-BFA388D646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38581" y="1467437"/>
            <a:ext cx="3232188" cy="25221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70563D30-E3FC-446C-9B10-A948A253F8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0048745">
            <a:off x="1082537" y="2348436"/>
            <a:ext cx="3134162" cy="24101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04B04F0-E7FD-4495-A59B-A89CB8FE660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380805">
            <a:off x="8122328" y="430933"/>
            <a:ext cx="3254501" cy="25301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13FFE4A3-6122-452C-BAF4-20A4C8D7795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20979275">
            <a:off x="6924501" y="1061895"/>
            <a:ext cx="3286584" cy="24196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3011A5AD-6C36-4259-9C9D-2035E371D553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3 – Je participe à des échanges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DCB87B3F-181E-2212-500D-44EA7A493E75}"/>
              </a:ext>
            </a:extLst>
          </p:cNvPr>
          <p:cNvSpPr txBox="1"/>
          <p:nvPr/>
        </p:nvSpPr>
        <p:spPr>
          <a:xfrm>
            <a:off x="7352145" y="4840815"/>
            <a:ext cx="44057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+ Synthèse du « a »</a:t>
            </a:r>
          </a:p>
        </p:txBody>
      </p:sp>
    </p:spTree>
    <p:extLst>
      <p:ext uri="{BB962C8B-B14F-4D97-AF65-F5344CB8AC3E}">
        <p14:creationId xmlns:p14="http://schemas.microsoft.com/office/powerpoint/2010/main" val="54835899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101</Words>
  <Application>Microsoft Office PowerPoint</Application>
  <PresentationFormat>Grand écran</PresentationFormat>
  <Paragraphs>22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Activités d’oral</vt:lpstr>
      <vt:lpstr>Présentation des ateliers</vt:lpstr>
      <vt:lpstr>Lecture offerte</vt:lpstr>
      <vt:lpstr>Quelle est la règle ? </vt:lpstr>
      <vt:lpstr>L’enquêteur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21</cp:revision>
  <dcterms:created xsi:type="dcterms:W3CDTF">2021-07-17T07:25:24Z</dcterms:created>
  <dcterms:modified xsi:type="dcterms:W3CDTF">2022-07-20T22:35:06Z</dcterms:modified>
</cp:coreProperties>
</file>